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72" d="100"/>
          <a:sy n="172" d="100"/>
        </p:scale>
        <p:origin x="-3856" y="-112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3/3/14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with</a:t>
            </a:r>
            <a:r>
              <a:rPr lang="en-US" baseline="0" dirty="0" smtClean="0"/>
              <a:t> photos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7894" y="924849"/>
            <a:ext cx="8218905" cy="1366768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7895" y="2348376"/>
            <a:ext cx="8218904" cy="4180864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895" y="930191"/>
            <a:ext cx="8216688" cy="13614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595" y="2504146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245" y="2970751"/>
            <a:ext cx="8216688" cy="1360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245" y="4110543"/>
            <a:ext cx="8210338" cy="182478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595" y="5708739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2557</TotalTime>
  <Words>109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16</cp:revision>
  <dcterms:created xsi:type="dcterms:W3CDTF">2014-02-24T19:29:14Z</dcterms:created>
  <dcterms:modified xsi:type="dcterms:W3CDTF">2014-03-03T12:26:30Z</dcterms:modified>
</cp:coreProperties>
</file>