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72" d="100"/>
          <a:sy n="172" d="100"/>
        </p:scale>
        <p:origin x="-3856" y="-112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2557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16</cp:revision>
  <dcterms:created xsi:type="dcterms:W3CDTF">2014-02-24T19:29:14Z</dcterms:created>
  <dcterms:modified xsi:type="dcterms:W3CDTF">2014-03-03T12:26:30Z</dcterms:modified>
</cp:coreProperties>
</file>