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60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28" d="100"/>
          <a:sy n="128" d="100"/>
        </p:scale>
        <p:origin x="-6016" y="-96"/>
      </p:cViewPr>
      <p:guideLst>
        <p:guide orient="horz" pos="1776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3/3/14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2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with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4642069" y="2827284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32"/>
          <p:cNvSpPr>
            <a:spLocks noGrp="1"/>
          </p:cNvSpPr>
          <p:nvPr>
            <p:ph type="pic" sz="quarter" idx="22"/>
          </p:nvPr>
        </p:nvSpPr>
        <p:spPr>
          <a:xfrm>
            <a:off x="4642069" y="4818995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32"/>
          <p:cNvSpPr>
            <a:spLocks noGrp="1"/>
          </p:cNvSpPr>
          <p:nvPr>
            <p:ph type="pic" sz="quarter" idx="23"/>
          </p:nvPr>
        </p:nvSpPr>
        <p:spPr>
          <a:xfrm>
            <a:off x="4642069" y="6811182"/>
            <a:ext cx="1898520" cy="18956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50920" y="917075"/>
            <a:ext cx="6200693" cy="1824373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0921" y="2819400"/>
            <a:ext cx="4211554" cy="5886253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47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1" name="Picture Placeholder 10" descr="Oval Spring.JPG"/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2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1981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2561</TotalTime>
  <Words>214</Words>
  <Application>Microsoft Macintosh PowerPoint</Application>
  <PresentationFormat>On-screen Show (4:3)</PresentationFormat>
  <Paragraphs>22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16</cp:revision>
  <dcterms:created xsi:type="dcterms:W3CDTF">2014-02-24T19:29:14Z</dcterms:created>
  <dcterms:modified xsi:type="dcterms:W3CDTF">2014-03-03T12:28:02Z</dcterms:modified>
</cp:coreProperties>
</file>