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6" d="100"/>
          <a:sy n="126" d="100"/>
        </p:scale>
        <p:origin x="-6016" y="-120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CONTENT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2014-03-03T12:27:23Z</dcterms:modified>
</cp:coreProperties>
</file>